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2" r:id="rId3"/>
    <p:sldId id="263" r:id="rId4"/>
    <p:sldId id="264" r:id="rId5"/>
    <p:sldId id="259" r:id="rId6"/>
    <p:sldId id="260" r:id="rId7"/>
    <p:sldId id="258" r:id="rId8"/>
    <p:sldId id="261" r:id="rId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Objects="1">
      <p:cViewPr varScale="1">
        <p:scale>
          <a:sx n="81" d="100"/>
          <a:sy n="81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E3A52-8DA6-3E41-853F-EE057537CF69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AEF17-7455-9F4C-89A7-AB200D9F42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1090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9373D-FA64-1741-8E51-B7869EF4BCE8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83068-2D76-454C-B53A-64C9798151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6267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2FF04-CF9F-5547-B803-F5D5923C5E92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6EB4B-DB82-4C4D-9749-2A0D728FF8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053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AC052-386D-2442-9F60-A919A53C5061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D0EA0-9A98-094A-A499-1DF86CD82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744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C9E24-18ED-8041-8E08-E0312FF2964D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99B94-3942-894B-ACE2-F1E290F99D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0388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43A23-A2CD-2A4E-A1A5-A6A428991498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06239-ABC2-DA43-BF4B-9703839F11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944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CADD8-122F-AD4D-AE05-E34A5C534AEB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0B554-8335-6845-ACEE-43DAC03CF6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5062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A2712-8D4C-F449-8F02-C38258B363B8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88C58-35DD-EB49-BE8A-3C3649D890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033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93CAC-2BDD-DE4E-80A7-092932E4E5FD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94E16-73A2-D742-BD1B-1486C439D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938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F5DCB-BA7E-6949-A7F1-1612CA67F6C8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44489-6D76-2844-A105-AEB03BE11E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9120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9DCB5-4CBA-5C4C-93C7-E5269643FE2C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640A5-7B2F-D743-B7A2-B858FF29D6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2638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66B2F210-09A6-BF40-9048-53CE8A1ED972}" type="datetime1">
              <a:rPr lang="en-US"/>
              <a:pPr>
                <a:defRPr/>
              </a:pPr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7187FD06-5BCB-324F-A91F-3D180B90D5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1177557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Robert Rauschenberg Photographs</a:t>
            </a:r>
            <a:endParaRPr lang="en-US" altLang="ja-JP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Robert Rauschenberg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1981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 bwMode="auto">
          <a:xfrm>
            <a:off x="1071563" y="3562498"/>
            <a:ext cx="7615237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Robert Rauschenberg: A Retrospective</a:t>
            </a:r>
            <a:endParaRPr lang="en-US" altLang="ja-JP" i="1" dirty="0" smtClean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Robert Rauschenberg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1997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rauschenberg03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9059" r="-49059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Robert Rauschenberg</a:t>
            </a:r>
          </a:p>
        </p:txBody>
      </p:sp>
    </p:spTree>
    <p:extLst>
      <p:ext uri="{BB962C8B-B14F-4D97-AF65-F5344CB8AC3E}">
        <p14:creationId xmlns:p14="http://schemas.microsoft.com/office/powerpoint/2010/main" xmlns="" val="3286535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rauschenberg0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84680" r="-84680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Robert Rauschenberg</a:t>
            </a:r>
          </a:p>
        </p:txBody>
      </p:sp>
    </p:spTree>
    <p:extLst>
      <p:ext uri="{BB962C8B-B14F-4D97-AF65-F5344CB8AC3E}">
        <p14:creationId xmlns:p14="http://schemas.microsoft.com/office/powerpoint/2010/main" xmlns="" val="3286535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rauschenberg0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8411" b="-8411"/>
          <a:stretch>
            <a:fillRect/>
          </a:stretch>
        </p:blipFill>
        <p:spPr>
          <a:xfrm>
            <a:off x="256049" y="-474713"/>
            <a:ext cx="8659351" cy="6494513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Robert Rauschenberg</a:t>
            </a:r>
          </a:p>
        </p:txBody>
      </p:sp>
    </p:spTree>
    <p:extLst>
      <p:ext uri="{BB962C8B-B14F-4D97-AF65-F5344CB8AC3E}">
        <p14:creationId xmlns:p14="http://schemas.microsoft.com/office/powerpoint/2010/main" xmlns="" val="3286535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rauschenberg0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041" b="-3041"/>
          <a:stretch>
            <a:fillRect/>
          </a:stretch>
        </p:blipFill>
        <p:spPr>
          <a:xfrm>
            <a:off x="381000" y="-152400"/>
            <a:ext cx="8432800" cy="63246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Robert Rauschenberg</a:t>
            </a:r>
          </a:p>
        </p:txBody>
      </p:sp>
    </p:spTree>
    <p:extLst>
      <p:ext uri="{BB962C8B-B14F-4D97-AF65-F5344CB8AC3E}">
        <p14:creationId xmlns:p14="http://schemas.microsoft.com/office/powerpoint/2010/main" xmlns="" val="3286535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rauschenberg0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9083" r="-29083"/>
          <a:stretch>
            <a:fillRect/>
          </a:stretch>
        </p:blipFill>
        <p:spPr>
          <a:xfrm>
            <a:off x="1371600" y="874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Robert Rauschenberg</a:t>
            </a:r>
          </a:p>
        </p:txBody>
      </p:sp>
    </p:spTree>
    <p:extLst>
      <p:ext uri="{BB962C8B-B14F-4D97-AF65-F5344CB8AC3E}">
        <p14:creationId xmlns:p14="http://schemas.microsoft.com/office/powerpoint/2010/main" xmlns="" val="3286535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rauschenberg07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2305" r="-32305"/>
          <a:stretch>
            <a:fillRect/>
          </a:stretch>
        </p:blipFill>
        <p:spPr>
          <a:xfrm>
            <a:off x="1219200" y="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Robert Rauschenberg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rauschenberg0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5066" b="-5066"/>
          <a:stretch>
            <a:fillRect/>
          </a:stretch>
        </p:blipFill>
        <p:spPr>
          <a:xfrm>
            <a:off x="304800" y="-303484"/>
            <a:ext cx="8534400" cy="64008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Robert Rauschenberg</a:t>
            </a:r>
          </a:p>
        </p:txBody>
      </p:sp>
    </p:spTree>
    <p:extLst>
      <p:ext uri="{BB962C8B-B14F-4D97-AF65-F5344CB8AC3E}">
        <p14:creationId xmlns:p14="http://schemas.microsoft.com/office/powerpoint/2010/main" xmlns="" val="3286535458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Presentation.pot</Template>
  <TotalTime>168</TotalTime>
  <Words>30</Words>
  <Application>Microsoft Office PowerPoint</Application>
  <PresentationFormat>On-screen Show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Slide 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Georgia Institute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 Frederick</dc:creator>
  <cp:lastModifiedBy>rd</cp:lastModifiedBy>
  <cp:revision>6</cp:revision>
  <dcterms:created xsi:type="dcterms:W3CDTF">2010-11-03T23:26:30Z</dcterms:created>
  <dcterms:modified xsi:type="dcterms:W3CDTF">2011-10-20T17:35:47Z</dcterms:modified>
</cp:coreProperties>
</file>